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2"/>
          <p:cNvSpPr txBox="1"/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6" name="Google Shape;26;p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idx="1" type="body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0" name="Google Shape;90;p1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2"/>
          <p:cNvSpPr txBox="1"/>
          <p:nvPr>
            <p:ph type="title"/>
          </p:nvPr>
        </p:nvSpPr>
        <p:spPr>
          <a:xfrm rot="5400000">
            <a:off x="7160640" y="1979039"/>
            <a:ext cx="5757421" cy="262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idx="1" type="body"/>
          </p:nvPr>
        </p:nvSpPr>
        <p:spPr>
          <a:xfrm rot="5400000">
            <a:off x="1826639" y="-573661"/>
            <a:ext cx="5757422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bg>
      <p:bgPr>
        <a:solidFill>
          <a:schemeClr val="lt1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4"/>
          <p:cNvSpPr txBox="1"/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b="0"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1" name="Google Shape;41;p4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2" type="body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" type="body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6"/>
          <p:cNvSpPr txBox="1"/>
          <p:nvPr>
            <p:ph idx="2" type="body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3" type="body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6"/>
          <p:cNvSpPr txBox="1"/>
          <p:nvPr>
            <p:ph idx="4" type="body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6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7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7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8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9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9"/>
          <p:cNvSpPr txBox="1"/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" type="body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2" type="body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9"/>
          <p:cNvSpPr txBox="1"/>
          <p:nvPr>
            <p:ph idx="10" type="dt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11" type="ftr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9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0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0"/>
          <p:cNvSpPr txBox="1"/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/>
          <p:nvPr>
            <p:ph idx="2" type="pic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457200" spcFirstLastPara="1" rIns="0" wrap="square" tIns="4572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0"/>
          <p:cNvSpPr txBox="1"/>
          <p:nvPr>
            <p:ph idx="1" type="body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84" name="Google Shape;84;p10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0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0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0" y="6334316"/>
            <a:ext cx="12192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7" name="Google Shape;17;p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lur" id="105" name="Google Shape;105;p13"/>
          <p:cNvPicPr preferRelativeResize="0"/>
          <p:nvPr/>
        </p:nvPicPr>
        <p:blipFill rotWithShape="1">
          <a:blip r:embed="rId3">
            <a:alphaModFix/>
          </a:blip>
          <a:srcRect b="0" l="0" r="0" t="39378"/>
          <a:stretch/>
        </p:blipFill>
        <p:spPr>
          <a:xfrm>
            <a:off x="-32" y="10"/>
            <a:ext cx="12192031" cy="491506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3"/>
          <p:cNvSpPr/>
          <p:nvPr/>
        </p:nvSpPr>
        <p:spPr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3"/>
          <p:cNvSpPr txBox="1"/>
          <p:nvPr>
            <p:ph type="ctrTitle"/>
          </p:nvPr>
        </p:nvSpPr>
        <p:spPr>
          <a:xfrm>
            <a:off x="1065197" y="5120640"/>
            <a:ext cx="10058400" cy="8229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>
                <a:solidFill>
                  <a:srgbClr val="FFFFFF"/>
                </a:solidFill>
              </a:rPr>
              <a:t>Title Lorem Ipsum</a:t>
            </a:r>
            <a:endParaRPr/>
          </a:p>
        </p:txBody>
      </p:sp>
      <p:sp>
        <p:nvSpPr>
          <p:cNvPr id="108" name="Google Shape;108;p13"/>
          <p:cNvSpPr txBox="1"/>
          <p:nvPr>
            <p:ph idx="1" type="subTitle"/>
          </p:nvPr>
        </p:nvSpPr>
        <p:spPr>
          <a:xfrm>
            <a:off x="1065212" y="5943600"/>
            <a:ext cx="10058400" cy="54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1500">
                <a:solidFill>
                  <a:srgbClr val="FFFFFF"/>
                </a:solidFill>
              </a:rPr>
              <a:t>SIT DOLOR AMET</a:t>
            </a:r>
            <a:endParaRPr/>
          </a:p>
        </p:txBody>
      </p:sp>
      <p:sp>
        <p:nvSpPr>
          <p:cNvPr id="109" name="Google Shape;109;p13"/>
          <p:cNvSpPr/>
          <p:nvPr/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4"/>
          <p:cNvSpPr/>
          <p:nvPr/>
        </p:nvSpPr>
        <p:spPr>
          <a:xfrm>
            <a:off x="0" y="0"/>
            <a:ext cx="12192000" cy="633431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4"/>
          <p:cNvSpPr txBox="1"/>
          <p:nvPr>
            <p:ph type="title"/>
          </p:nvPr>
        </p:nvSpPr>
        <p:spPr>
          <a:xfrm>
            <a:off x="5181601" y="634946"/>
            <a:ext cx="6368142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/>
              <a:t>Title Lorem Ipsum Dolor</a:t>
            </a:r>
            <a:endParaRPr/>
          </a:p>
        </p:txBody>
      </p:sp>
      <p:pic>
        <p:nvPicPr>
          <p:cNvPr descr="A picture containing blur" id="117" name="Google Shape;117;p14"/>
          <p:cNvPicPr preferRelativeResize="0"/>
          <p:nvPr/>
        </p:nvPicPr>
        <p:blipFill rotWithShape="1">
          <a:blip r:embed="rId3">
            <a:alphaModFix/>
          </a:blip>
          <a:srcRect b="2" l="30237" r="24711" t="0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8" name="Google Shape;118;p14"/>
          <p:cNvCxnSpPr/>
          <p:nvPr/>
        </p:nvCxnSpPr>
        <p:spPr>
          <a:xfrm>
            <a:off x="5287617" y="2085703"/>
            <a:ext cx="6170686" cy="0"/>
          </a:xfrm>
          <a:prstGeom prst="straightConnector1">
            <a:avLst/>
          </a:prstGeom>
          <a:noFill/>
          <a:ln cap="flat" cmpd="sng" w="9525">
            <a:solidFill>
              <a:srgbClr val="7F7F7F">
                <a:alpha val="89803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19" name="Google Shape;119;p14"/>
          <p:cNvGrpSpPr/>
          <p:nvPr/>
        </p:nvGrpSpPr>
        <p:grpSpPr>
          <a:xfrm>
            <a:off x="5256453" y="2931503"/>
            <a:ext cx="6218437" cy="2205001"/>
            <a:chOff x="74852" y="732589"/>
            <a:chExt cx="6218437" cy="2205001"/>
          </a:xfrm>
        </p:grpSpPr>
        <p:sp>
          <p:nvSpPr>
            <p:cNvPr id="120" name="Google Shape;120;p14"/>
            <p:cNvSpPr/>
            <p:nvPr/>
          </p:nvSpPr>
          <p:spPr>
            <a:xfrm>
              <a:off x="436820" y="732589"/>
              <a:ext cx="1132312" cy="1132312"/>
            </a:xfrm>
            <a:prstGeom prst="ellipse">
              <a:avLst/>
            </a:prstGeom>
            <a:solidFill>
              <a:srgbClr val="BB58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4"/>
            <p:cNvSpPr/>
            <p:nvPr/>
          </p:nvSpPr>
          <p:spPr>
            <a:xfrm>
              <a:off x="678133" y="973902"/>
              <a:ext cx="649687" cy="649687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4"/>
            <p:cNvSpPr/>
            <p:nvPr/>
          </p:nvSpPr>
          <p:spPr>
            <a:xfrm>
              <a:off x="74852" y="2217590"/>
              <a:ext cx="18562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4"/>
            <p:cNvSpPr txBox="1"/>
            <p:nvPr/>
          </p:nvSpPr>
          <p:spPr>
            <a:xfrm>
              <a:off x="74852" y="2217590"/>
              <a:ext cx="18562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b="0" i="0" lang="en-US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LOREM IPSUM DOLOR SIT AMET, CONSECTETUER ADIPISCING ELIT. MAECENAS</a:t>
              </a:r>
              <a:endParaRPr/>
            </a:p>
          </p:txBody>
        </p:sp>
        <p:sp>
          <p:nvSpPr>
            <p:cNvPr id="124" name="Google Shape;124;p14"/>
            <p:cNvSpPr/>
            <p:nvPr/>
          </p:nvSpPr>
          <p:spPr>
            <a:xfrm>
              <a:off x="2617914" y="732589"/>
              <a:ext cx="1132312" cy="1132312"/>
            </a:xfrm>
            <a:prstGeom prst="ellipse">
              <a:avLst/>
            </a:prstGeom>
            <a:solidFill>
              <a:srgbClr val="9E56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4"/>
            <p:cNvSpPr/>
            <p:nvPr/>
          </p:nvSpPr>
          <p:spPr>
            <a:xfrm>
              <a:off x="2859227" y="973902"/>
              <a:ext cx="649687" cy="649687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4"/>
            <p:cNvSpPr/>
            <p:nvPr/>
          </p:nvSpPr>
          <p:spPr>
            <a:xfrm>
              <a:off x="2255946" y="2217590"/>
              <a:ext cx="18562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4"/>
            <p:cNvSpPr txBox="1"/>
            <p:nvPr/>
          </p:nvSpPr>
          <p:spPr>
            <a:xfrm>
              <a:off x="2255946" y="2217590"/>
              <a:ext cx="18562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b="0" i="0" lang="en-US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NUNC VIVERRA IMPERDIET ENIM. FUSCE EST. VIVAMUS A TELLUS.</a:t>
              </a:r>
              <a:endParaRPr/>
            </a:p>
          </p:txBody>
        </p:sp>
        <p:sp>
          <p:nvSpPr>
            <p:cNvPr id="128" name="Google Shape;128;p14"/>
            <p:cNvSpPr/>
            <p:nvPr/>
          </p:nvSpPr>
          <p:spPr>
            <a:xfrm>
              <a:off x="4799008" y="732589"/>
              <a:ext cx="1132312" cy="1132312"/>
            </a:xfrm>
            <a:prstGeom prst="ellipse">
              <a:avLst/>
            </a:prstGeom>
            <a:solidFill>
              <a:srgbClr val="8454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4"/>
            <p:cNvSpPr/>
            <p:nvPr/>
          </p:nvSpPr>
          <p:spPr>
            <a:xfrm>
              <a:off x="5040321" y="973902"/>
              <a:ext cx="649687" cy="649687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4"/>
            <p:cNvSpPr/>
            <p:nvPr/>
          </p:nvSpPr>
          <p:spPr>
            <a:xfrm>
              <a:off x="4437039" y="2217590"/>
              <a:ext cx="18562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4"/>
            <p:cNvSpPr txBox="1"/>
            <p:nvPr/>
          </p:nvSpPr>
          <p:spPr>
            <a:xfrm>
              <a:off x="4437039" y="2217590"/>
              <a:ext cx="18562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b="0" i="0" lang="en-US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PELLENTESQUE HABITANT MORBI TRISTIQUE SENECTUS ET NETUS ET MALESUADA FAMES.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etrospect">
  <a:themeElements>
    <a:clrScheme name="Retrospect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